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946081"/>
            <a:ext cx="8911687" cy="27115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5055" y="4146997"/>
            <a:ext cx="4288730" cy="21765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физики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Деришева В.В.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лицей № 34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66" y="3322749"/>
            <a:ext cx="3522786" cy="220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8. Механические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9. Механические колебания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волны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10. Электромагнитное поле и электромагнитные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волны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11. Световые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12. Квантовые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Повторительно-обобщающий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25" y="0"/>
            <a:ext cx="2909565" cy="222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5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познания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научного вопроса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Выдвижение гипотез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Объяснение наблюдаемого явления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физических явлений с помощью модели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60" y="1386445"/>
            <a:ext cx="2723597" cy="340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учащихся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и объяснение броуновского движения и явления диффузии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и объяснение опытов по наблюдению теплового расширения газов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 и объяснение опытов по обнаружению сил молекулярного взаимодействия и отталкивания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063" y="376190"/>
            <a:ext cx="8911687" cy="976092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Лабораторные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3" y="1352282"/>
            <a:ext cx="8915400" cy="45118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цены деления шкалы измерительного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расстояний.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Измерение объёма жидкости и твёрдого тела.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размеров малых тел.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температуры при помощи жидкостного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термометра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датчика температуры.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 проверке гипотезы: дальность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полёта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шарика, пущенного горизонтально, тем больше, чем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высота пуска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59" y="-100329"/>
            <a:ext cx="2416341" cy="212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3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19" y="1545465"/>
            <a:ext cx="892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7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767" y="2160573"/>
            <a:ext cx="8911687" cy="410243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 1 сентября 2022 года все школы начнут принимать школьников в 1-е и 5-е классы на обучение только по новым ФГОС НОО и ООО.</a:t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31" y="4211792"/>
            <a:ext cx="2298894" cy="2646208"/>
          </a:xfrm>
          <a:prstGeom prst="rect">
            <a:avLst/>
          </a:prstGeom>
        </p:spPr>
      </p:pic>
      <p:pic>
        <p:nvPicPr>
          <p:cNvPr id="1026" name="Picture 2" descr="https://sch14.edusev.ru/uploads/5000/20406/section/350117/f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5777" r="12951" b="32254"/>
          <a:stretch/>
        </p:blipFill>
        <p:spPr bwMode="auto">
          <a:xfrm>
            <a:off x="3048000" y="0"/>
            <a:ext cx="4919729" cy="186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80" y="494452"/>
            <a:ext cx="6151830" cy="80544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Немного истории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36391"/>
              </p:ext>
            </p:extLst>
          </p:nvPr>
        </p:nvGraphicFramePr>
        <p:xfrm>
          <a:off x="1841679" y="1790163"/>
          <a:ext cx="9662934" cy="45977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1070"/>
                <a:gridCol w="1493950"/>
                <a:gridCol w="6687914"/>
              </a:tblGrid>
              <a:tr h="927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Стандарты 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первого поколения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Акцент на предметное содержание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Знание передается в готовом виде: преподаватель говорит, ученики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записывают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54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Стандарты 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второго поколения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Ученик активно участвует в процессе получения знаний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 учащихся над заданиями, непосредственно связанными с проблемами реальной жизни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Усиление воспитательной функции образования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Ориентация на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1545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Стандарты 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третьего поколения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Сохранение методологической основы –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системно-</a:t>
                      </a: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деятельностный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Конкретизация требований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Функциональная грамотность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цифровых образовательных ресурсов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Ориентация на Примерную программу воспитания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756" y="33404"/>
            <a:ext cx="1079714" cy="172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493" y="337236"/>
            <a:ext cx="7665953" cy="798895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изучения физики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335" y="1211914"/>
            <a:ext cx="3992732" cy="576262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845" y="2111084"/>
            <a:ext cx="4342893" cy="396774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интересов и способностей учащихся на основе передачи им знаний и опыта познавательной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творческой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понимание учащимися смысла основных научных понятий и законов физики, взаимосвязи между ними;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учащихся представлений о физической картине мира.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3335" y="1161392"/>
            <a:ext cx="3999001" cy="576262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61397" y="1969475"/>
            <a:ext cx="6825803" cy="453435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интереса и стремления обучающихся к научному изучению природы, развитие их интеллектуальных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творческих способностей;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представлений о научном методе познания и формирование исследовательского отношения к окружающим явлениям;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научного мировоззрения как результата изучения основ строения материи и фундаментальных законов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представлений о роли физики для развития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естественных наук, техники и технологий;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представлений о возможных сферах будущей профессиональной деятельности, связанной с физикой, подготовка к дальнейшему обучению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461" y="57242"/>
            <a:ext cx="2675539" cy="178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3" y="353653"/>
            <a:ext cx="6229105" cy="1280890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725769"/>
            <a:ext cx="8911687" cy="479094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Гражданское и духовно-нравственное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Ценности научного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здоровья и эмоционального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благополучия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Трудовое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Адаптация обучающегося к изменяющимся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социальной и природной среды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07" y="59842"/>
            <a:ext cx="2978010" cy="214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72621"/>
              </p:ext>
            </p:extLst>
          </p:nvPr>
        </p:nvGraphicFramePr>
        <p:xfrm>
          <a:off x="2589213" y="2133599"/>
          <a:ext cx="9169198" cy="44436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1800"/>
                <a:gridCol w="2971800"/>
                <a:gridCol w="3225598"/>
              </a:tblGrid>
              <a:tr h="10603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Универсальные познавательные действия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Универсальные коммуникативные действия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Универсальные регулятивные действия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565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Базовые логические действия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Базовые исследовательские действия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информацией: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Совместная деятельность (сотрудничество)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Самоорганизация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Самоконтроль (рефлексия)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Эмоциональный интеллект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себя и других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различать явления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физические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решать расчётные задачи в 1—2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опыты по наблюдению физических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выполнять прямые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исследование зависимости одной физической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величины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другой с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прямых измерений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краткие письменные и устные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основе 2—3 источников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295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1. Физика и её роль в познании окружающего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2. Первоначальные сведения о строении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3. Движение и взаимодействие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4. Давление твёрдых тел, жидкостей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5. Работа и мощность.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Энергия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25" y="0"/>
            <a:ext cx="2909565" cy="222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4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Раздел 6. Тепловые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Раздел 7. Электрические и магнитные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25" y="0"/>
            <a:ext cx="2909565" cy="222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555</Words>
  <Application>Microsoft Office PowerPoint</Application>
  <PresentationFormat>Произвольный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 Примерная рабочая программа основного общего образования Физика  </vt:lpstr>
      <vt:lpstr>С 1 сентября 2022 года все школы начнут принимать школьников в 1-е и 5-е классы на обучение только по новым ФГОС НОО и ООО.  </vt:lpstr>
      <vt:lpstr>Немного истории</vt:lpstr>
      <vt:lpstr>Цели изучения физики</vt:lpstr>
      <vt:lpstr>Планируемые результаты личностные</vt:lpstr>
      <vt:lpstr>Планируемые результаты метапредметные</vt:lpstr>
      <vt:lpstr>Предметные результаты 7 класс</vt:lpstr>
      <vt:lpstr>Содержание 7 класс</vt:lpstr>
      <vt:lpstr>Содержание 8 класс</vt:lpstr>
      <vt:lpstr>Содержание 9 класс</vt:lpstr>
      <vt:lpstr>Естественнонаучный метод познания</vt:lpstr>
      <vt:lpstr>Основные виды деятельности учащихся</vt:lpstr>
      <vt:lpstr>Лабораторные работы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лицей34</dc:creator>
  <cp:lastModifiedBy>Татьяна В. Перегонцева</cp:lastModifiedBy>
  <cp:revision>27</cp:revision>
  <dcterms:created xsi:type="dcterms:W3CDTF">2022-03-24T10:20:20Z</dcterms:created>
  <dcterms:modified xsi:type="dcterms:W3CDTF">2022-03-25T04:22:43Z</dcterms:modified>
</cp:coreProperties>
</file>